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7" r:id="rId2"/>
    <p:sldId id="339" r:id="rId3"/>
    <p:sldId id="319" r:id="rId4"/>
    <p:sldId id="316" r:id="rId5"/>
    <p:sldId id="315" r:id="rId6"/>
    <p:sldId id="334" r:id="rId7"/>
    <p:sldId id="340" r:id="rId8"/>
    <p:sldId id="341" r:id="rId9"/>
    <p:sldId id="342" r:id="rId10"/>
    <p:sldId id="343" r:id="rId11"/>
    <p:sldId id="322" r:id="rId12"/>
    <p:sldId id="32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27B979-CBD1-C084-39A3-23D4E6E86CE8}" name="Bethany Bentley" initials="BB" userId="S::bethanyb@hkusa.com::7e5e2462-2f29-4ab1-a65c-bb0dd0f3a61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2" autoAdjust="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39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89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cove.video/3NOiFw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Sexual Activity and Affirmative Consent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Live Well: Reproductive and Sexual Health</a:t>
            </a:r>
          </a:p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on the link to view the video associated with this lesson: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hlinkClick r:id="rId2"/>
              </a:rPr>
              <a:t>https://bcove.video/3NOiFwR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CE33-0DD9-7186-9503-91933FDDA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The Human Sexual Response Phases</a:t>
            </a:r>
            <a:br>
              <a:rPr lang="en-US" dirty="0"/>
            </a:br>
            <a:r>
              <a:rPr lang="en-US" sz="2700" i="1" dirty="0"/>
              <a:t>(4 of 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3C2CD-513D-07C9-0A69-BED6FBB70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accent4"/>
                </a:solidFill>
                <a:ea typeface="+mn-lt"/>
                <a:cs typeface="+mn-lt"/>
              </a:rPr>
              <a:t>Resolution Phase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</a:rPr>
              <a:t>Muscles relax, the heart rate and respiration return to normal, and the blood flow to the internal and external genitalia returns to normal.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326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10F59-D96B-3466-00D9-F9258A52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Affirmative Consent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84C6-EEB9-8F63-0AEA-9B7EDCB84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>
                <a:solidFill>
                  <a:schemeClr val="tx1"/>
                </a:solidFill>
                <a:cs typeface="Arial"/>
              </a:rPr>
              <a:t>Affirmative consent </a:t>
            </a:r>
            <a:r>
              <a:rPr lang="en-US" dirty="0">
                <a:solidFill>
                  <a:schemeClr val="tx1"/>
                </a:solidFill>
                <a:cs typeface="Arial"/>
              </a:rPr>
              <a:t>is a conscious and voluntary agreement to engage in sexual activity. </a:t>
            </a:r>
          </a:p>
          <a:p>
            <a:pPr lvl="1"/>
            <a:r>
              <a:rPr lang="en-US" dirty="0">
                <a:cs typeface="Arial"/>
              </a:rPr>
              <a:t>Should be asked for regardless of what individuals may be doing (holding hands, giving hugs, kissing or touching in any way, or any type of sexual contact)</a:t>
            </a:r>
          </a:p>
          <a:p>
            <a:pPr lvl="1"/>
            <a:endParaRPr lang="en-US" dirty="0">
              <a:cs typeface="Arial"/>
            </a:endParaRPr>
          </a:p>
          <a:p>
            <a:pPr marL="228600" lvl="1"/>
            <a:r>
              <a:rPr lang="en-US" sz="2800" b="1" dirty="0">
                <a:solidFill>
                  <a:schemeClr val="tx1"/>
                </a:solidFill>
                <a:cs typeface="Arial"/>
              </a:rPr>
              <a:t>Sexual agency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is being able to identify, communicate, negotiate, initiate, and express who you are as an individual and what your individual sexual needs are. </a:t>
            </a:r>
            <a:endParaRPr lang="en-US" sz="2800" b="1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5880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650F2-67D9-9CBC-079B-42E1BD02A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A055A-8FE8-C2BD-F858-926768210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Arial"/>
              </a:rPr>
              <a:t>Describe two situations in which you would ask for affirmative consent from your partner. Write out exactly what you would say using </a:t>
            </a:r>
            <a:r>
              <a:rPr lang="en-US" i="1" dirty="0">
                <a:cs typeface="Arial"/>
              </a:rPr>
              <a:t>I</a:t>
            </a:r>
            <a:r>
              <a:rPr lang="en-US" dirty="0">
                <a:cs typeface="Arial"/>
              </a:rPr>
              <a:t> messages and describe any nonverbal communication skills you would use with the verbal communication when asking for affirmative consent. </a:t>
            </a:r>
          </a:p>
          <a:p>
            <a:r>
              <a:rPr lang="en-US" dirty="0">
                <a:cs typeface="Arial"/>
              </a:rPr>
              <a:t>For each affirmative consent request, write an affirmative consent response, using </a:t>
            </a:r>
            <a:r>
              <a:rPr lang="en-US" i="1" dirty="0">
                <a:cs typeface="Arial"/>
              </a:rPr>
              <a:t>I</a:t>
            </a:r>
            <a:r>
              <a:rPr lang="en-US" dirty="0">
                <a:cs typeface="Arial"/>
              </a:rPr>
              <a:t> messages in which you agree to the request, and write a response in which you use refusal skills to decline the request. Describe any nonverbal communication skills you would also</a:t>
            </a:r>
            <a:r>
              <a:rPr lang="en-US" dirty="0">
                <a:solidFill>
                  <a:srgbClr val="FF0000"/>
                </a:solidFill>
                <a:cs typeface="Arial"/>
              </a:rPr>
              <a:t> </a:t>
            </a:r>
            <a:r>
              <a:rPr lang="en-US" dirty="0">
                <a:cs typeface="Arial"/>
              </a:rPr>
              <a:t>use with each of the responses. </a:t>
            </a:r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7055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A6DF0-DF49-4BB0-B9A2-DDD474CC8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FCE75-D710-4FC1-A989-85EFA426A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High school can be a time when you begin to seriously date someone and feel you may be together forever</a:t>
            </a:r>
            <a:r>
              <a:rPr lang="en-US"/>
              <a:t>. Whether </a:t>
            </a:r>
            <a:r>
              <a:rPr lang="en-US" dirty="0"/>
              <a:t>or not you are currently in a relationship with someone, think about or write down your personal boundaries when it comes to being sexually involved with someone. What will you do and what won’t you do in a relationship?</a:t>
            </a:r>
          </a:p>
        </p:txBody>
      </p:sp>
    </p:spTree>
    <p:extLst>
      <p:ext uri="{BB962C8B-B14F-4D97-AF65-F5344CB8AC3E}">
        <p14:creationId xmlns:p14="http://schemas.microsoft.com/office/powerpoint/2010/main" val="3454889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9138B-7112-FCC8-DC6E-7E1329365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C90AF-8344-2AA1-0B41-0C6E4993D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analyze who and what may influence a person to be sexually active?  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evaluate the different risks and consequences of sexual activity on you as an individual?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describe what happens in each phase of the human sexual response?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demonstrate effective ways to communicate affirmative consent?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89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F527-4E9F-4958-9105-657C0EEA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a typeface="+mj-lt"/>
                <a:cs typeface="+mj-lt"/>
              </a:rPr>
              <a:t>Influences on Teen Sexual Activity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4832-7D21-4464-98B2-B4212A07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sz="2800" b="1" dirty="0">
                <a:solidFill>
                  <a:schemeClr val="tx1"/>
                </a:solidFill>
              </a:rPr>
              <a:t>Sexual activity </a:t>
            </a:r>
            <a:r>
              <a:rPr lang="en-US" altLang="en-US" sz="2800" dirty="0">
                <a:solidFill>
                  <a:schemeClr val="tx1"/>
                </a:solidFill>
              </a:rPr>
              <a:t>is the act of being sexual (may include oral, vaginal, and anal sex, masturbating, kissing, rubbing bodies together, and sexting). </a:t>
            </a:r>
          </a:p>
          <a:p>
            <a:r>
              <a:rPr lang="en-US" altLang="en-US" b="1" dirty="0">
                <a:solidFill>
                  <a:schemeClr val="tx1"/>
                </a:solidFill>
              </a:rPr>
              <a:t>I</a:t>
            </a:r>
            <a:r>
              <a:rPr lang="en-US" altLang="en-US" sz="2800" b="1" dirty="0">
                <a:solidFill>
                  <a:schemeClr val="tx1"/>
                </a:solidFill>
              </a:rPr>
              <a:t>nternal influences</a:t>
            </a:r>
            <a:r>
              <a:rPr lang="en-US" altLang="en-US" sz="2800" dirty="0">
                <a:solidFill>
                  <a:schemeClr val="tx1"/>
                </a:solidFill>
              </a:rPr>
              <a:t>: </a:t>
            </a:r>
          </a:p>
          <a:p>
            <a:pPr lvl="1"/>
            <a:r>
              <a:rPr lang="en-US" altLang="en-US" dirty="0"/>
              <a:t>Expectations, beliefs, values, and emotions </a:t>
            </a:r>
          </a:p>
          <a:p>
            <a:r>
              <a:rPr lang="en-US" altLang="en-US" b="1" dirty="0">
                <a:solidFill>
                  <a:schemeClr val="tx1"/>
                </a:solidFill>
              </a:rPr>
              <a:t>External influences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</a:p>
          <a:p>
            <a:pPr lvl="1"/>
            <a:r>
              <a:rPr lang="en-US" altLang="en-US" dirty="0"/>
              <a:t>Friends and the media </a:t>
            </a:r>
          </a:p>
        </p:txBody>
      </p:sp>
    </p:spTree>
    <p:extLst>
      <p:ext uri="{BB962C8B-B14F-4D97-AF65-F5344CB8AC3E}">
        <p14:creationId xmlns:p14="http://schemas.microsoft.com/office/powerpoint/2010/main" val="147151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CE3B-D1A2-448C-B2D0-0389F5C7C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49849" cy="133819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Risks and Consequences of Being Sexually Active</a:t>
            </a:r>
            <a:br>
              <a:rPr lang="en-US" sz="4000" dirty="0"/>
            </a:br>
            <a:r>
              <a:rPr lang="en-US" sz="2400" i="1" dirty="0">
                <a:solidFill>
                  <a:schemeClr val="accent1"/>
                </a:solidFill>
              </a:rPr>
              <a:t>(1 of 2)</a:t>
            </a:r>
            <a:br>
              <a:rPr lang="en-US" sz="2400" i="1" dirty="0">
                <a:solidFill>
                  <a:schemeClr val="accent1"/>
                </a:solidFill>
              </a:rPr>
            </a:br>
            <a:endParaRPr lang="en-US" sz="24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DEBD4-07B2-CD87-E9F1-4D70B5E5F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>
                <a:cs typeface="Arial"/>
              </a:rPr>
              <a:t>Physical </a:t>
            </a:r>
          </a:p>
          <a:p>
            <a:pPr lvl="1"/>
            <a:r>
              <a:rPr lang="en-US" dirty="0">
                <a:cs typeface="Arial"/>
              </a:rPr>
              <a:t>Contracting an STD and/or becoming pregnant </a:t>
            </a:r>
          </a:p>
          <a:p>
            <a:endParaRPr lang="en-US" b="1" dirty="0">
              <a:cs typeface="Arial"/>
            </a:endParaRPr>
          </a:p>
          <a:p>
            <a:r>
              <a:rPr lang="en-US" b="1" dirty="0">
                <a:cs typeface="Arial"/>
              </a:rPr>
              <a:t>Social </a:t>
            </a:r>
          </a:p>
          <a:p>
            <a:pPr lvl="1"/>
            <a:r>
              <a:rPr lang="en-US" dirty="0">
                <a:cs typeface="Arial"/>
              </a:rPr>
              <a:t>Comparing their own sexual activity or lack of sexual activity to what their peers are doing </a:t>
            </a:r>
          </a:p>
          <a:p>
            <a:pPr marL="0" indent="0" algn="r">
              <a:buNone/>
            </a:pPr>
            <a:endParaRPr lang="en-US" sz="1400" i="1" dirty="0">
              <a:solidFill>
                <a:schemeClr val="accent4"/>
              </a:solidFill>
              <a:ea typeface="+mn-lt"/>
              <a:cs typeface="+mn-lt"/>
            </a:endParaRPr>
          </a:p>
          <a:p>
            <a:pPr marL="0" indent="0" algn="r">
              <a:buNone/>
            </a:pPr>
            <a:endParaRPr lang="en-US" sz="1400" i="1" dirty="0">
              <a:ea typeface="+mn-lt"/>
              <a:cs typeface="+mn-lt"/>
            </a:endParaRPr>
          </a:p>
          <a:p>
            <a:pPr marL="0" indent="0" algn="r">
              <a:buNone/>
            </a:pPr>
            <a:endParaRPr lang="en-US" sz="1400" i="1" dirty="0">
              <a:solidFill>
                <a:schemeClr val="accent4"/>
              </a:solidFill>
              <a:ea typeface="+mn-lt"/>
              <a:cs typeface="+mn-lt"/>
            </a:endParaRPr>
          </a:p>
          <a:p>
            <a:pPr marL="0" indent="0" algn="r">
              <a:buNone/>
            </a:pPr>
            <a:endParaRPr lang="en-US" sz="1400" i="1" dirty="0">
              <a:ea typeface="+mn-lt"/>
              <a:cs typeface="+mn-lt"/>
            </a:endParaRPr>
          </a:p>
          <a:p>
            <a:pPr marL="0" indent="0" algn="r">
              <a:buNone/>
            </a:pPr>
            <a:endParaRPr lang="en-US" sz="1400" i="1" dirty="0">
              <a:solidFill>
                <a:schemeClr val="accent4"/>
              </a:solidFill>
              <a:ea typeface="+mn-lt"/>
              <a:cs typeface="+mn-lt"/>
            </a:endParaRPr>
          </a:p>
          <a:p>
            <a:pPr marL="0" indent="0" algn="r">
              <a:buNone/>
            </a:pPr>
            <a:r>
              <a:rPr lang="en-US" sz="1400" i="1" dirty="0">
                <a:solidFill>
                  <a:schemeClr val="accent4"/>
                </a:solidFill>
                <a:ea typeface="+mn-lt"/>
                <a:cs typeface="+mn-lt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76998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CE3B-D1A2-448C-B2D0-0389F5C7C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49849" cy="133819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Risks and Consequences of Being Sexually Active</a:t>
            </a:r>
            <a:br>
              <a:rPr lang="en-US" sz="4000" dirty="0"/>
            </a:br>
            <a:r>
              <a:rPr lang="en-US" sz="2400" i="1" dirty="0">
                <a:solidFill>
                  <a:schemeClr val="accent1"/>
                </a:solidFill>
              </a:rPr>
              <a:t>(2 of 2)</a:t>
            </a:r>
            <a:br>
              <a:rPr lang="en-US" sz="2400" i="1" dirty="0">
                <a:solidFill>
                  <a:schemeClr val="accent1"/>
                </a:solidFill>
              </a:rPr>
            </a:br>
            <a:endParaRPr lang="en-US" sz="24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DEBD4-07B2-CD87-E9F1-4D70B5E5F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Mental </a:t>
            </a:r>
          </a:p>
          <a:p>
            <a:pPr lvl="1"/>
            <a:r>
              <a:rPr lang="en-US" dirty="0">
                <a:cs typeface="Arial"/>
              </a:rPr>
              <a:t>Anxiety about being pressured </a:t>
            </a:r>
          </a:p>
          <a:p>
            <a:pPr lvl="1"/>
            <a:r>
              <a:rPr lang="en-US" dirty="0">
                <a:cs typeface="Arial"/>
              </a:rPr>
              <a:t>Depression if an individual feels guilty about being sexually active</a:t>
            </a:r>
          </a:p>
          <a:p>
            <a:endParaRPr lang="en-US" b="1" dirty="0">
              <a:cs typeface="Arial"/>
            </a:endParaRPr>
          </a:p>
          <a:p>
            <a:r>
              <a:rPr lang="en-US" b="1" dirty="0">
                <a:cs typeface="Arial"/>
              </a:rPr>
              <a:t>Emotional</a:t>
            </a:r>
          </a:p>
          <a:p>
            <a:pPr lvl="1"/>
            <a:r>
              <a:rPr lang="en-US" dirty="0">
                <a:cs typeface="Arial"/>
              </a:rPr>
              <a:t>Not having the emotional maturity to manage a sexual relationship </a:t>
            </a:r>
          </a:p>
          <a:p>
            <a:pPr lvl="1"/>
            <a:r>
              <a:rPr lang="en-US" dirty="0">
                <a:cs typeface="Arial"/>
              </a:rPr>
              <a:t>Having lower self-esteem</a:t>
            </a:r>
          </a:p>
        </p:txBody>
      </p:sp>
    </p:spTree>
    <p:extLst>
      <p:ext uri="{BB962C8B-B14F-4D97-AF65-F5344CB8AC3E}">
        <p14:creationId xmlns:p14="http://schemas.microsoft.com/office/powerpoint/2010/main" val="2824047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F227C-ED6C-469F-AF62-CA1AAE3BD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chemeClr val="accent1"/>
                </a:solidFill>
              </a:rPr>
              <a:t>The Human Sexual Response Phases</a:t>
            </a:r>
            <a:br>
              <a:rPr lang="en-US" sz="4400" dirty="0">
                <a:solidFill>
                  <a:schemeClr val="accent1"/>
                </a:solidFill>
              </a:rPr>
            </a:br>
            <a:r>
              <a:rPr lang="en-US" sz="2800" i="1" dirty="0">
                <a:solidFill>
                  <a:schemeClr val="accent1"/>
                </a:solidFill>
              </a:rPr>
              <a:t>(1 of 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F11E7-1A90-4737-B587-333F7CAFF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individual becomes sexually aroused physical changes take place in the body. </a:t>
            </a:r>
          </a:p>
          <a:p>
            <a:r>
              <a:rPr lang="en-US" dirty="0"/>
              <a:t>These changes are part of the human sexual response cycle, which consists of four phases:</a:t>
            </a:r>
          </a:p>
          <a:p>
            <a:pPr lvl="1"/>
            <a:r>
              <a:rPr lang="en-US" dirty="0"/>
              <a:t>Excitement</a:t>
            </a:r>
          </a:p>
          <a:p>
            <a:pPr lvl="1"/>
            <a:r>
              <a:rPr lang="en-US" dirty="0"/>
              <a:t>Plateau</a:t>
            </a:r>
          </a:p>
          <a:p>
            <a:pPr lvl="1"/>
            <a:r>
              <a:rPr lang="en-US" dirty="0"/>
              <a:t>Orgasm</a:t>
            </a:r>
          </a:p>
          <a:p>
            <a:pPr lvl="1"/>
            <a:r>
              <a:rPr lang="en-US" dirty="0"/>
              <a:t>Resolution </a:t>
            </a:r>
          </a:p>
          <a:p>
            <a:pPr lvl="1"/>
            <a:endParaRPr lang="en-US" dirty="0"/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accent4"/>
                </a:solidFill>
              </a:rPr>
              <a:t>(continued)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048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F32A-B877-4DE3-B539-B902B50D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chemeClr val="accent1"/>
                </a:solidFill>
              </a:rPr>
              <a:t>The Human Sexual Response Phases</a:t>
            </a:r>
            <a:br>
              <a:rPr lang="en-US" sz="4400" dirty="0">
                <a:solidFill>
                  <a:schemeClr val="accent1"/>
                </a:solidFill>
              </a:rPr>
            </a:br>
            <a:r>
              <a:rPr lang="en-US" sz="2800" i="1" dirty="0">
                <a:solidFill>
                  <a:schemeClr val="accent1"/>
                </a:solidFill>
              </a:rPr>
              <a:t>(2 of 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00BA9-89DE-48A0-9321-E532C4C08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accent4"/>
                </a:solidFill>
                <a:ea typeface="+mn-lt"/>
                <a:cs typeface="+mn-lt"/>
              </a:rPr>
              <a:t>Excitement Phase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</a:rPr>
              <a:t>Increased heart rate, muscles may tense, skin becomes flush, nipples may become hard and sensitive, and blood flow increases to the genitals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</a:rPr>
              <a:t>People with ovaries: increased blood flow to the clitoris, causing swelling and sensitivity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</a:rPr>
              <a:t>People with testicles: increased blood flow to the penis, which causes it to lengthen, and an erection begins</a:t>
            </a:r>
          </a:p>
          <a:p>
            <a:pPr marL="0" indent="0" algn="r">
              <a:buNone/>
            </a:pPr>
            <a:endParaRPr lang="en-US" sz="1400" i="1" dirty="0"/>
          </a:p>
          <a:p>
            <a:pPr marL="0" indent="0" algn="r">
              <a:buNone/>
            </a:pPr>
            <a:r>
              <a:rPr lang="en-US" sz="140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4272316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A489A-999C-4347-8CF2-09744B944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chemeClr val="accent1"/>
                </a:solidFill>
              </a:rPr>
              <a:t>The Human Sexual Response Phases</a:t>
            </a:r>
            <a:br>
              <a:rPr lang="en-US" sz="4400" dirty="0">
                <a:solidFill>
                  <a:schemeClr val="accent1"/>
                </a:solidFill>
              </a:rPr>
            </a:br>
            <a:r>
              <a:rPr lang="en-US" sz="2800" i="1" dirty="0">
                <a:solidFill>
                  <a:schemeClr val="accent1"/>
                </a:solidFill>
              </a:rPr>
              <a:t>(3 of 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B7A7B-99C8-40CA-9A5F-455E4FB33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ea typeface="+mn-lt"/>
                <a:cs typeface="+mn-lt"/>
              </a:rPr>
              <a:t>Plateau Phase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</a:rPr>
              <a:t>An extension of the excitement phase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</a:rPr>
              <a:t>Continued increase in heart rate, muscle tension, and respiration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3"/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ea typeface="+mn-lt"/>
                <a:cs typeface="+mn-lt"/>
              </a:rPr>
              <a:t>Orgasm Phase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3"/>
                </a:solidFill>
                <a:ea typeface="+mn-lt"/>
                <a:cs typeface="+mn-lt"/>
              </a:rPr>
              <a:t>Orgasm</a:t>
            </a: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</a:rPr>
              <a:t> is the climax of the sexual response.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</a:rPr>
              <a:t>Many individuals experience intense pleasure in the genital area as well as muscular contractions in the internal and external genitalia and throughout the body.</a:t>
            </a:r>
          </a:p>
          <a:p>
            <a:pPr marL="457200" lvl="1" indent="0">
              <a:buNone/>
            </a:pPr>
            <a:endParaRPr lang="en-US" dirty="0">
              <a:ea typeface="+mn-lt"/>
              <a:cs typeface="+mn-lt"/>
            </a:endParaRPr>
          </a:p>
          <a:p>
            <a:pPr marL="457200" lvl="1" indent="0" algn="r">
              <a:buNone/>
            </a:pPr>
            <a:r>
              <a:rPr lang="en-US" sz="1500" i="1" dirty="0">
                <a:solidFill>
                  <a:schemeClr val="accent4"/>
                </a:solidFill>
                <a:ea typeface="+mn-lt"/>
                <a:cs typeface="+mn-lt"/>
              </a:rPr>
              <a:t>(continued)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400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1984</TotalTime>
  <Words>705</Words>
  <Application>Microsoft Office PowerPoint</Application>
  <PresentationFormat>On-screen Show (4:3)</PresentationFormat>
  <Paragraphs>76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Calibri</vt:lpstr>
      <vt:lpstr>Office Theme</vt:lpstr>
      <vt:lpstr>Sexual Activity and Affirmative Consent</vt:lpstr>
      <vt:lpstr>Write About It</vt:lpstr>
      <vt:lpstr>Can You . . .</vt:lpstr>
      <vt:lpstr>Influences on Teen Sexual Activity </vt:lpstr>
      <vt:lpstr>Risks and Consequences of Being Sexually Active (1 of 2) </vt:lpstr>
      <vt:lpstr>Risks and Consequences of Being Sexually Active (2 of 2) </vt:lpstr>
      <vt:lpstr>The Human Sexual Response Phases (1 of 4)</vt:lpstr>
      <vt:lpstr>The Human Sexual Response Phases (2 of 4)</vt:lpstr>
      <vt:lpstr>The Human Sexual Response Phases (3 of 4)</vt:lpstr>
      <vt:lpstr>The Human Sexual Response Phases (4 of 4)</vt:lpstr>
      <vt:lpstr>Affirmative Consent 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My Health</dc:title>
  <dc:creator>Human Kinetics</dc:creator>
  <cp:lastModifiedBy>Melissa Feld</cp:lastModifiedBy>
  <cp:revision>517</cp:revision>
  <dcterms:created xsi:type="dcterms:W3CDTF">2020-04-29T19:38:00Z</dcterms:created>
  <dcterms:modified xsi:type="dcterms:W3CDTF">2023-07-24T21:13:17Z</dcterms:modified>
</cp:coreProperties>
</file>